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8" r:id="rId4"/>
    <p:sldId id="259" r:id="rId5"/>
    <p:sldId id="260" r:id="rId6"/>
    <p:sldId id="257" r:id="rId7"/>
    <p:sldId id="261" r:id="rId8"/>
    <p:sldId id="262" r:id="rId9"/>
    <p:sldId id="264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15"/>
  </p:normalViewPr>
  <p:slideViewPr>
    <p:cSldViewPr snapToGrid="0">
      <p:cViewPr varScale="1">
        <p:scale>
          <a:sx n="102" d="100"/>
          <a:sy n="102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15A14-AC14-FE47-BC60-781EE48A2A3E}" type="datetimeFigureOut">
              <a:rPr lang="cy-GB" smtClean="0"/>
              <a:t>22/07/25</a:t>
            </a:fld>
            <a:endParaRPr lang="cy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8D69A-49FB-3B42-9A2B-6A450507C35A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031914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04A1-48BA-1567-9383-5C544E5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F2CF10-BC76-8B17-56AB-2E5837789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5851A-BCC8-06D4-0A0C-7665A982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03172C-FB81-AF40-94E1-AEE1E70EADAA}" type="datetime1">
              <a:rPr lang="en-GB" smtClean="0"/>
              <a:t>22/07/2025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E54A4-B670-574B-A469-80E8CA55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C6483-1536-52FB-A5A2-F6789F95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731798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E9EE4-38F5-7D83-FFCD-6F0D18C35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9A676-D233-9F38-A8D9-3D07D55C4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DED2B-59C8-0E54-AF96-1628CE23A4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FFC5C-1248-BE4A-AAA8-94EC524E3645}" type="datetime1">
              <a:rPr lang="en-GB" smtClean="0"/>
              <a:t>22/07/2025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7037E-E9D0-1501-92B9-FCDCABA3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B966D-F824-8F5E-CA1E-6C372823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725962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7A756-E738-F4B3-3A38-989C54FC3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960AAC-7F34-0B7C-FCCE-3D9A100BD3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8B53F-199B-87BA-9D0E-7AFDF3AF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0FAFE3-B2BF-9740-B811-C5363E117F9A}" type="datetime1">
              <a:rPr lang="en-GB" smtClean="0"/>
              <a:t>22/07/2025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F5CA-6E30-FEFA-12CA-41B5B78D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51E1-D9D8-46E2-5563-0B4FE4F0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989742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E9EE5-484B-EDED-CAE2-9464255D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47B6F-BBDD-50C0-58AB-5E253FDAE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12F4-E35E-AC39-75B0-5B1D7E9B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59831A-85A1-7D4E-9E60-C444B93B3254}" type="datetime1">
              <a:rPr lang="en-GB" smtClean="0"/>
              <a:t>22/07/2025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0E759-A8FF-1D03-9FE8-069898FD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4D6E8-78DD-54CC-F4E3-4E0A04F4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857072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67512-3ECB-3C6B-203F-F98F87A71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3DF5D-126B-680F-9876-CDDA3A97F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2A6EF-F214-6124-9934-DF596B94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D3B90-120A-DF41-AB82-50B1898F9F19}" type="datetime1">
              <a:rPr lang="en-GB" smtClean="0"/>
              <a:t>22/07/2025</a:t>
            </a:fld>
            <a:endParaRPr lang="cy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454C3-CC7D-B2A1-C9FC-EEBFAD4E5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F2D43-EF60-5808-E671-BFAEF8F34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2598875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F74B-2568-1C04-C795-D752F7019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5D6B5-3B8C-8896-C449-CBD42891F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35DCA-6975-7D53-62DF-6A5EF239F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B96EA-1B57-87DC-A77D-BFB1F7D6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28E3F-CC9B-1446-90A5-9C5BDA43F21B}" type="datetime1">
              <a:rPr lang="en-GB" smtClean="0"/>
              <a:t>22/07/2025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E950-078B-BB6F-24ED-9943E01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9A322-40EF-6479-F59B-B6DE08C1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79408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9CE21-6E22-FD19-DFE9-61656AB1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FECD9-31A5-43AE-B4BB-06E5FC6B9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81942-7DE1-0AB3-2CBE-4E512A38AF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C5FAFD-52A7-BD22-140D-B274C752F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D080F1-9406-EBBB-9E00-81D8B32A0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42E61-BD27-E3CB-111C-DA53A67C5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FC3CB8-482C-3F4A-A89F-1A98F5C093BE}" type="datetime1">
              <a:rPr lang="en-GB" smtClean="0"/>
              <a:t>22/07/2025</a:t>
            </a:fld>
            <a:endParaRPr lang="cy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5507F2-2CF1-6028-CA0B-7F535D3D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01E7D0-DF3D-B434-684F-44482AB2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271048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3EC6-F122-4447-076D-30464AE66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899F96-B41E-E92D-AD0B-0EED222EB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34C39F-265E-7840-B550-F9C6701AAAEE}" type="datetime1">
              <a:rPr lang="en-GB" smtClean="0"/>
              <a:t>22/07/2025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94876-F6F4-68E0-194F-F89545BB2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AE0D9A-CBC1-6009-33C7-FA429445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54895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66D042-F8D8-4CEF-C300-4B448B7B5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59905E-394F-994D-BAE8-27E14DFA996F}" type="datetime1">
              <a:rPr lang="en-GB" smtClean="0"/>
              <a:t>22/07/2025</a:t>
            </a:fld>
            <a:endParaRPr lang="cy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4C9E6-34EA-5567-9341-F6B8DAC6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72538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4BF60-53CA-39A7-7720-4F4A83C12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2F9E9-6BFB-8FD5-F355-346EA03D6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y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46A6D2-A349-D016-1072-9471D26A60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06FD4-9108-B558-A86E-E07B691276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E3157D-0A4D-9849-918E-EAD6F370C28D}" type="datetime1">
              <a:rPr lang="en-GB" smtClean="0"/>
              <a:t>22/07/2025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590CF-F1A4-CB79-FAD0-635749B74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6C98D5-06E8-7108-113B-5B983DA23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43709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E2FF2-8277-DEA5-34E1-9A480467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y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55017-A290-0CE3-D4EE-0183C2FBF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y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6870B-B34A-C423-07C1-0FBD8D17B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082CB6-AAAA-A297-80D2-6F85E2B2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41637D-7744-4940-94EA-93855082ED49}" type="datetime1">
              <a:rPr lang="en-GB" smtClean="0"/>
              <a:t>22/07/2025</a:t>
            </a:fld>
            <a:endParaRPr lang="cy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3ABE2-D2FF-C6C7-C90F-440DF895F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B8680A-A4E4-9312-9CD7-30CAC21C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ACB7B-CA34-7443-B877-BA1E4BD9BEEC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1412595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1F86A-8510-E7E0-1B05-D6E2A6579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5747" y="5878938"/>
            <a:ext cx="11840580" cy="8425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y-GB" dirty="0"/>
          </a:p>
        </p:txBody>
      </p:sp>
      <p:pic>
        <p:nvPicPr>
          <p:cNvPr id="13" name="Picture 12" descr="A logo for a company&#10;&#10;Description automatically generated">
            <a:extLst>
              <a:ext uri="{FF2B5EF4-FFF2-40B4-BE49-F238E27FC236}">
                <a16:creationId xmlns:a16="http://schemas.microsoft.com/office/drawing/2014/main" id="{E349A56B-1E86-DC07-71C6-49B1E9C018B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35673" y="5778149"/>
            <a:ext cx="2129421" cy="943327"/>
          </a:xfrm>
          <a:prstGeom prst="rect">
            <a:avLst/>
          </a:prstGeom>
        </p:spPr>
      </p:pic>
      <p:pic>
        <p:nvPicPr>
          <p:cNvPr id="15" name="Picture 14" descr="A black bird with a white background&#10;&#10;Description automatically generated">
            <a:extLst>
              <a:ext uri="{FF2B5EF4-FFF2-40B4-BE49-F238E27FC236}">
                <a16:creationId xmlns:a16="http://schemas.microsoft.com/office/drawing/2014/main" id="{F98465F0-AC40-A40E-7276-E39E30FCC8F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70917" y="5878938"/>
            <a:ext cx="1585410" cy="74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F0455-D99B-0186-B221-1109F7C31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3583" y="1134890"/>
            <a:ext cx="9144000" cy="2387600"/>
          </a:xfrm>
        </p:spPr>
        <p:txBody>
          <a:bodyPr/>
          <a:lstStyle/>
          <a:p>
            <a:r>
              <a:rPr lang="cy-GB" sz="7200" dirty="0"/>
              <a:t>Mesur</a:t>
            </a:r>
          </a:p>
        </p:txBody>
      </p:sp>
      <p:pic>
        <p:nvPicPr>
          <p:cNvPr id="3" name="Picture 2" descr="A blue letter on a white background&#10;&#10;Description automatically generated">
            <a:extLst>
              <a:ext uri="{FF2B5EF4-FFF2-40B4-BE49-F238E27FC236}">
                <a16:creationId xmlns:a16="http://schemas.microsoft.com/office/drawing/2014/main" id="{027FD2F1-575E-2BB7-C363-D6BC59C0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371" y="984578"/>
            <a:ext cx="7301386" cy="1046532"/>
          </a:xfrm>
          <a:prstGeom prst="rect">
            <a:avLst/>
          </a:prstGeom>
        </p:spPr>
      </p:pic>
      <p:pic>
        <p:nvPicPr>
          <p:cNvPr id="5" name="Picture 4" descr="A close-up of a measuring tape&#10;&#10;Description automatically generated">
            <a:extLst>
              <a:ext uri="{FF2B5EF4-FFF2-40B4-BE49-F238E27FC236}">
                <a16:creationId xmlns:a16="http://schemas.microsoft.com/office/drawing/2014/main" id="{1A655663-A4D1-0FE0-BB17-0967FBE125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588"/>
          <a:stretch/>
        </p:blipFill>
        <p:spPr>
          <a:xfrm>
            <a:off x="1551861" y="3870542"/>
            <a:ext cx="8173885" cy="11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7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39D57-CDA0-B254-6E6B-72F03CB15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>
            <a:extLst>
              <a:ext uri="{FF2B5EF4-FFF2-40B4-BE49-F238E27FC236}">
                <a16:creationId xmlns:a16="http://schemas.microsoft.com/office/drawing/2014/main" id="{34A48005-1B1B-F282-9213-4B017E41D04D}"/>
              </a:ext>
            </a:extLst>
          </p:cNvPr>
          <p:cNvSpPr/>
          <p:nvPr/>
        </p:nvSpPr>
        <p:spPr>
          <a:xfrm>
            <a:off x="5336075" y="285589"/>
            <a:ext cx="2637059" cy="5367402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 dirty="0"/>
          </a:p>
        </p:txBody>
      </p:sp>
      <p:sp>
        <p:nvSpPr>
          <p:cNvPr id="13" name="Process 12">
            <a:extLst>
              <a:ext uri="{FF2B5EF4-FFF2-40B4-BE49-F238E27FC236}">
                <a16:creationId xmlns:a16="http://schemas.microsoft.com/office/drawing/2014/main" id="{EC247F83-7B77-B002-2E91-73A9A0022F23}"/>
              </a:ext>
            </a:extLst>
          </p:cNvPr>
          <p:cNvSpPr/>
          <p:nvPr/>
        </p:nvSpPr>
        <p:spPr>
          <a:xfrm>
            <a:off x="8165931" y="1790700"/>
            <a:ext cx="2062836" cy="3862291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 dirty="0"/>
          </a:p>
        </p:txBody>
      </p:sp>
      <p:sp>
        <p:nvSpPr>
          <p:cNvPr id="14" name="Process 13">
            <a:extLst>
              <a:ext uri="{FF2B5EF4-FFF2-40B4-BE49-F238E27FC236}">
                <a16:creationId xmlns:a16="http://schemas.microsoft.com/office/drawing/2014/main" id="{D4055641-2CB3-8026-6B8A-2AF03B70B86A}"/>
              </a:ext>
            </a:extLst>
          </p:cNvPr>
          <p:cNvSpPr/>
          <p:nvPr/>
        </p:nvSpPr>
        <p:spPr>
          <a:xfrm>
            <a:off x="10325100" y="3141524"/>
            <a:ext cx="1712149" cy="2511467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pic>
        <p:nvPicPr>
          <p:cNvPr id="4" name="Picture 3" descr="A polar bear standing on its hind legs&#10;&#10;Description automatically generated">
            <a:extLst>
              <a:ext uri="{FF2B5EF4-FFF2-40B4-BE49-F238E27FC236}">
                <a16:creationId xmlns:a16="http://schemas.microsoft.com/office/drawing/2014/main" id="{DA8BD169-4E01-CDD8-5E6B-294E23B91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41" y="601249"/>
            <a:ext cx="2488718" cy="4901431"/>
          </a:xfrm>
          <a:prstGeom prst="rect">
            <a:avLst/>
          </a:prstGeom>
        </p:spPr>
      </p:pic>
      <p:pic>
        <p:nvPicPr>
          <p:cNvPr id="15" name="Picture 14" descr="A llama standing on a white background&#10;&#10;Description automatically generated">
            <a:extLst>
              <a:ext uri="{FF2B5EF4-FFF2-40B4-BE49-F238E27FC236}">
                <a16:creationId xmlns:a16="http://schemas.microsoft.com/office/drawing/2014/main" id="{02CC1E5C-51FE-3F2F-F8F6-387B6894F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52" y="601249"/>
            <a:ext cx="1524963" cy="3438393"/>
          </a:xfrm>
          <a:prstGeom prst="rect">
            <a:avLst/>
          </a:prstGeom>
        </p:spPr>
      </p:pic>
      <p:pic>
        <p:nvPicPr>
          <p:cNvPr id="17" name="Picture 16" descr="A close up of a mouse&#10;&#10;Description automatically generated">
            <a:extLst>
              <a:ext uri="{FF2B5EF4-FFF2-40B4-BE49-F238E27FC236}">
                <a16:creationId xmlns:a16="http://schemas.microsoft.com/office/drawing/2014/main" id="{78E43531-4CBB-52A2-6656-2A4341B793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074" b="6963"/>
          <a:stretch/>
        </p:blipFill>
        <p:spPr>
          <a:xfrm>
            <a:off x="766252" y="4134211"/>
            <a:ext cx="1388651" cy="136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8635 L 0.63086 0.2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93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2755 L 0.24115 0.013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57 -0.0007 L 0.79688 -0.085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65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0101E-BA8D-0A39-943E-33CBA756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06425"/>
            <a:ext cx="10668000" cy="4351338"/>
          </a:xfrm>
        </p:spPr>
        <p:txBody>
          <a:bodyPr/>
          <a:lstStyle/>
          <a:p>
            <a:pPr marL="0" indent="0">
              <a:buNone/>
            </a:pPr>
            <a:r>
              <a:rPr lang="cy-GB" sz="3200" b="1" dirty="0"/>
              <a:t>Nodyn i’r ymarferwr:</a:t>
            </a:r>
          </a:p>
          <a:p>
            <a:pPr marL="0" indent="0">
              <a:buNone/>
            </a:pPr>
            <a:endParaRPr lang="cy-GB" sz="3200" dirty="0"/>
          </a:p>
          <a:p>
            <a:pPr marL="0" indent="0">
              <a:buNone/>
            </a:pPr>
            <a:r>
              <a:rPr lang="cy-GB" sz="3200" dirty="0"/>
              <a:t>Pan fydd y sleidiau canlynol yn cael eu chwarae, gellir clicio i weld y cymeriadau / anifeiliaid yn symud. </a:t>
            </a:r>
          </a:p>
        </p:txBody>
      </p:sp>
    </p:spTree>
    <p:extLst>
      <p:ext uri="{BB962C8B-B14F-4D97-AF65-F5344CB8AC3E}">
        <p14:creationId xmlns:p14="http://schemas.microsoft.com/office/powerpoint/2010/main" val="3781513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2D91-24E2-9E47-C914-F9AC4943C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rick house with trees and a fence&#10;&#10;Description automatically generated">
            <a:extLst>
              <a:ext uri="{FF2B5EF4-FFF2-40B4-BE49-F238E27FC236}">
                <a16:creationId xmlns:a16="http://schemas.microsoft.com/office/drawing/2014/main" id="{7CF92CB5-5BF4-6C81-1542-9AFFD7A29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137" y="475988"/>
            <a:ext cx="3829807" cy="4872625"/>
          </a:xfrm>
          <a:prstGeom prst="rect">
            <a:avLst/>
          </a:prstGeom>
        </p:spPr>
      </p:pic>
      <p:pic>
        <p:nvPicPr>
          <p:cNvPr id="16" name="Picture 15" descr="A red house with green roof&#10;&#10;Description automatically generated">
            <a:extLst>
              <a:ext uri="{FF2B5EF4-FFF2-40B4-BE49-F238E27FC236}">
                <a16:creationId xmlns:a16="http://schemas.microsoft.com/office/drawing/2014/main" id="{590C07C2-0884-FD25-E3CB-8B6BC021F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8779" y="1828800"/>
            <a:ext cx="3053529" cy="3818282"/>
          </a:xfrm>
          <a:prstGeom prst="rect">
            <a:avLst/>
          </a:prstGeom>
        </p:spPr>
      </p:pic>
      <p:pic>
        <p:nvPicPr>
          <p:cNvPr id="3" name="Picture 2" descr="A cartoon of a person holding a basketball&#10;&#10;Description automatically generated">
            <a:extLst>
              <a:ext uri="{FF2B5EF4-FFF2-40B4-BE49-F238E27FC236}">
                <a16:creationId xmlns:a16="http://schemas.microsoft.com/office/drawing/2014/main" id="{9FC4CD33-1491-7B6E-4F67-7D6E890112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74" b="1924"/>
          <a:stretch/>
        </p:blipFill>
        <p:spPr>
          <a:xfrm>
            <a:off x="619174" y="926926"/>
            <a:ext cx="2104187" cy="4579142"/>
          </a:xfrm>
          <a:prstGeom prst="rect">
            <a:avLst/>
          </a:prstGeom>
        </p:spPr>
      </p:pic>
      <p:pic>
        <p:nvPicPr>
          <p:cNvPr id="5" name="Picture 4" descr="A cartoon of a child holding a basketball&#10;&#10;Description automatically generated">
            <a:extLst>
              <a:ext uri="{FF2B5EF4-FFF2-40B4-BE49-F238E27FC236}">
                <a16:creationId xmlns:a16="http://schemas.microsoft.com/office/drawing/2014/main" id="{A1C8B771-4966-8094-F39A-880FADDB29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67" r="5209" b="2497"/>
          <a:stretch/>
        </p:blipFill>
        <p:spPr>
          <a:xfrm>
            <a:off x="3148083" y="1828800"/>
            <a:ext cx="1544318" cy="367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99 -0.14398 L 0.68477 -0.06342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1 -0.01782 L 0.24571 0.00764 " pathEditMode="relative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EF3BC-ABC8-54A9-B7B1-15251BE0F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rick house with trees and a fence&#10;&#10;Description automatically generated">
            <a:extLst>
              <a:ext uri="{FF2B5EF4-FFF2-40B4-BE49-F238E27FC236}">
                <a16:creationId xmlns:a16="http://schemas.microsoft.com/office/drawing/2014/main" id="{73A07D10-A9F4-48E6-EA87-08BD5EA2C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137" y="475988"/>
            <a:ext cx="3829807" cy="4872625"/>
          </a:xfrm>
          <a:prstGeom prst="rect">
            <a:avLst/>
          </a:prstGeom>
        </p:spPr>
      </p:pic>
      <p:pic>
        <p:nvPicPr>
          <p:cNvPr id="16" name="Picture 15" descr="A red house with green roof&#10;&#10;Description automatically generated">
            <a:extLst>
              <a:ext uri="{FF2B5EF4-FFF2-40B4-BE49-F238E27FC236}">
                <a16:creationId xmlns:a16="http://schemas.microsoft.com/office/drawing/2014/main" id="{6A89E159-E5C8-7654-948A-1FFDC927E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307" y="21481"/>
            <a:ext cx="2721448" cy="2975811"/>
          </a:xfrm>
          <a:prstGeom prst="rect">
            <a:avLst/>
          </a:prstGeom>
        </p:spPr>
      </p:pic>
      <p:pic>
        <p:nvPicPr>
          <p:cNvPr id="18" name="Picture 17" descr="A cartoon of a house&#10;&#10;Description automatically generated">
            <a:extLst>
              <a:ext uri="{FF2B5EF4-FFF2-40B4-BE49-F238E27FC236}">
                <a16:creationId xmlns:a16="http://schemas.microsoft.com/office/drawing/2014/main" id="{80F40D83-77EF-2C4F-D338-ACC3B51C5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983" y="2912300"/>
            <a:ext cx="2468095" cy="3730962"/>
          </a:xfrm>
          <a:prstGeom prst="rect">
            <a:avLst/>
          </a:prstGeom>
        </p:spPr>
      </p:pic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B299148F-1BB1-AE86-8793-76FC8FFF8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3645" y="1265129"/>
            <a:ext cx="1679723" cy="3839225"/>
          </a:xfrm>
          <a:prstGeom prst="rect">
            <a:avLst/>
          </a:prstGeom>
        </p:spPr>
      </p:pic>
      <p:pic>
        <p:nvPicPr>
          <p:cNvPr id="5" name="Picture 4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CB11D7F0-5521-2A61-4E4D-FA60B7F4E7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14313"/>
          <a:stretch/>
        </p:blipFill>
        <p:spPr>
          <a:xfrm>
            <a:off x="169056" y="300625"/>
            <a:ext cx="1720639" cy="4639392"/>
          </a:xfrm>
          <a:prstGeom prst="rect">
            <a:avLst/>
          </a:prstGeom>
        </p:spPr>
      </p:pic>
      <p:pic>
        <p:nvPicPr>
          <p:cNvPr id="7" name="Picture 6" descr="A cartoon of a child holding a stuffed animal&#10;&#10;Description automatically generated">
            <a:extLst>
              <a:ext uri="{FF2B5EF4-FFF2-40B4-BE49-F238E27FC236}">
                <a16:creationId xmlns:a16="http://schemas.microsoft.com/office/drawing/2014/main" id="{9AD669FC-158F-05BE-B92F-3BFFFB3C5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560044" y="2073933"/>
            <a:ext cx="1300761" cy="286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5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22 -0.06226 L 0.72631 0.04283 " pathEditMode="relative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89 -0.03958 L 0.34714 0.25602 " pathEditMode="relative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32 -0.01134 L 0.23008 -0.27199 " pathEditMode="relative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AE579-094E-0DC0-3E45-8340CA05C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rick house with trees and a fence&#10;&#10;Description automatically generated">
            <a:extLst>
              <a:ext uri="{FF2B5EF4-FFF2-40B4-BE49-F238E27FC236}">
                <a16:creationId xmlns:a16="http://schemas.microsoft.com/office/drawing/2014/main" id="{46300464-05B4-4710-E289-CBC17E653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137" y="475988"/>
            <a:ext cx="3829807" cy="4872625"/>
          </a:xfrm>
          <a:prstGeom prst="rect">
            <a:avLst/>
          </a:prstGeom>
        </p:spPr>
      </p:pic>
      <p:pic>
        <p:nvPicPr>
          <p:cNvPr id="16" name="Picture 15" descr="A red house with green roof&#10;&#10;Description automatically generated">
            <a:extLst>
              <a:ext uri="{FF2B5EF4-FFF2-40B4-BE49-F238E27FC236}">
                <a16:creationId xmlns:a16="http://schemas.microsoft.com/office/drawing/2014/main" id="{086ACF72-642D-CA0E-8532-F134CC893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307" y="21481"/>
            <a:ext cx="2721448" cy="2975811"/>
          </a:xfrm>
          <a:prstGeom prst="rect">
            <a:avLst/>
          </a:prstGeom>
        </p:spPr>
      </p:pic>
      <p:pic>
        <p:nvPicPr>
          <p:cNvPr id="18" name="Picture 17" descr="A cartoon of a house&#10;&#10;Description automatically generated">
            <a:extLst>
              <a:ext uri="{FF2B5EF4-FFF2-40B4-BE49-F238E27FC236}">
                <a16:creationId xmlns:a16="http://schemas.microsoft.com/office/drawing/2014/main" id="{C8FC3C4C-C300-247F-5E12-C744BA3E7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983" y="2912300"/>
            <a:ext cx="2468095" cy="3730962"/>
          </a:xfrm>
          <a:prstGeom prst="rect">
            <a:avLst/>
          </a:prstGeom>
        </p:spPr>
      </p:pic>
      <p:pic>
        <p:nvPicPr>
          <p:cNvPr id="4" name="Picture 3" descr="A cartoon of a person wearing a tie&#10;&#10;Description automatically generated">
            <a:extLst>
              <a:ext uri="{FF2B5EF4-FFF2-40B4-BE49-F238E27FC236}">
                <a16:creationId xmlns:a16="http://schemas.microsoft.com/office/drawing/2014/main" id="{9372E4C1-D9DD-73DD-8CE6-F82A4F967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06" y="579804"/>
            <a:ext cx="1372664" cy="4664992"/>
          </a:xfrm>
          <a:prstGeom prst="rect">
            <a:avLst/>
          </a:prstGeom>
        </p:spPr>
      </p:pic>
      <p:pic>
        <p:nvPicPr>
          <p:cNvPr id="8" name="Picture 7" descr="A cartoon of a child raising his hand&#10;&#10;Description automatically generated">
            <a:extLst>
              <a:ext uri="{FF2B5EF4-FFF2-40B4-BE49-F238E27FC236}">
                <a16:creationId xmlns:a16="http://schemas.microsoft.com/office/drawing/2014/main" id="{8C3E6406-8CD4-A6CD-2D76-BF4342C015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0" r="1"/>
          <a:stretch/>
        </p:blipFill>
        <p:spPr>
          <a:xfrm>
            <a:off x="3759341" y="2620686"/>
            <a:ext cx="1038102" cy="2433141"/>
          </a:xfrm>
          <a:prstGeom prst="rect">
            <a:avLst/>
          </a:prstGeom>
        </p:spPr>
      </p:pic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id="{28861EC2-22E2-C99F-03A0-E1D514AA8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06891" y="1703804"/>
            <a:ext cx="1316142" cy="34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88 0.00023 L 0.74518 0.0125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6 -0.03056 L 0.34349 0.23704 " pathEditMode="relative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602 L 0.21003 -0.32384 " pathEditMode="relative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rick house with trees and a fence&#10;&#10;Description automatically generated">
            <a:extLst>
              <a:ext uri="{FF2B5EF4-FFF2-40B4-BE49-F238E27FC236}">
                <a16:creationId xmlns:a16="http://schemas.microsoft.com/office/drawing/2014/main" id="{6BACA09B-3A8C-0D55-F322-8EF02A51B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137" y="475988"/>
            <a:ext cx="3829807" cy="4872625"/>
          </a:xfrm>
          <a:prstGeom prst="rect">
            <a:avLst/>
          </a:prstGeom>
        </p:spPr>
      </p:pic>
      <p:pic>
        <p:nvPicPr>
          <p:cNvPr id="16" name="Picture 15" descr="A red house with green roof&#10;&#10;Description automatically generated">
            <a:extLst>
              <a:ext uri="{FF2B5EF4-FFF2-40B4-BE49-F238E27FC236}">
                <a16:creationId xmlns:a16="http://schemas.microsoft.com/office/drawing/2014/main" id="{63E53C7F-2E77-7CF2-423C-CE09D136D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307" y="51019"/>
            <a:ext cx="2721448" cy="2975811"/>
          </a:xfrm>
          <a:prstGeom prst="rect">
            <a:avLst/>
          </a:prstGeom>
        </p:spPr>
      </p:pic>
      <p:pic>
        <p:nvPicPr>
          <p:cNvPr id="18" name="Picture 17" descr="A cartoon of a house&#10;&#10;Description automatically generated">
            <a:extLst>
              <a:ext uri="{FF2B5EF4-FFF2-40B4-BE49-F238E27FC236}">
                <a16:creationId xmlns:a16="http://schemas.microsoft.com/office/drawing/2014/main" id="{A08895E4-6B82-337B-FD00-166CDB9DA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983" y="2989233"/>
            <a:ext cx="2468095" cy="3730962"/>
          </a:xfrm>
          <a:prstGeom prst="rect">
            <a:avLst/>
          </a:prstGeom>
        </p:spPr>
      </p:pic>
      <p:pic>
        <p:nvPicPr>
          <p:cNvPr id="19" name="Picture 18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3DC067F9-CEE8-DA17-3EF6-D38B2E0298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612784" y="1450274"/>
            <a:ext cx="1375168" cy="3411601"/>
          </a:xfrm>
          <a:prstGeom prst="rect">
            <a:avLst/>
          </a:prstGeom>
        </p:spPr>
      </p:pic>
      <p:pic>
        <p:nvPicPr>
          <p:cNvPr id="20" name="Picture 19" descr="A cartoon of a child waving&#10;&#10;Description automatically generated">
            <a:extLst>
              <a:ext uri="{FF2B5EF4-FFF2-40B4-BE49-F238E27FC236}">
                <a16:creationId xmlns:a16="http://schemas.microsoft.com/office/drawing/2014/main" id="{B5075A74-871B-0304-6BE6-A739C2C920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4278" y="1980998"/>
            <a:ext cx="1375168" cy="2880877"/>
          </a:xfrm>
          <a:prstGeom prst="rect">
            <a:avLst/>
          </a:prstGeom>
        </p:spPr>
      </p:pic>
      <p:pic>
        <p:nvPicPr>
          <p:cNvPr id="21" name="Picture 20" descr="A cartoon of a child waving&#10;&#10;Description automatically generated">
            <a:extLst>
              <a:ext uri="{FF2B5EF4-FFF2-40B4-BE49-F238E27FC236}">
                <a16:creationId xmlns:a16="http://schemas.microsoft.com/office/drawing/2014/main" id="{C839A482-305A-9379-241D-384465595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689" y="653972"/>
            <a:ext cx="2041589" cy="42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6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-0.00903 L 0.74375 0.03982 " pathEditMode="relative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 0.00116 L 0.32721 -0.25602 " pathEditMode="relative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2431 L 0.20925 0.28148 " pathEditMode="relative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>
            <a:extLst>
              <a:ext uri="{FF2B5EF4-FFF2-40B4-BE49-F238E27FC236}">
                <a16:creationId xmlns:a16="http://schemas.microsoft.com/office/drawing/2014/main" id="{BBFBE7EB-1CF7-4B83-3D89-DC6C906F1FAE}"/>
              </a:ext>
            </a:extLst>
          </p:cNvPr>
          <p:cNvSpPr/>
          <p:nvPr/>
        </p:nvSpPr>
        <p:spPr>
          <a:xfrm>
            <a:off x="5709911" y="285590"/>
            <a:ext cx="2207292" cy="5367402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sp>
        <p:nvSpPr>
          <p:cNvPr id="13" name="Process 12">
            <a:extLst>
              <a:ext uri="{FF2B5EF4-FFF2-40B4-BE49-F238E27FC236}">
                <a16:creationId xmlns:a16="http://schemas.microsoft.com/office/drawing/2014/main" id="{8C0D70F3-7C53-18E9-A113-B8F233F20A9D}"/>
              </a:ext>
            </a:extLst>
          </p:cNvPr>
          <p:cNvSpPr/>
          <p:nvPr/>
        </p:nvSpPr>
        <p:spPr>
          <a:xfrm>
            <a:off x="8032877" y="1877896"/>
            <a:ext cx="2173415" cy="3775095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sp>
        <p:nvSpPr>
          <p:cNvPr id="14" name="Process 13">
            <a:extLst>
              <a:ext uri="{FF2B5EF4-FFF2-40B4-BE49-F238E27FC236}">
                <a16:creationId xmlns:a16="http://schemas.microsoft.com/office/drawing/2014/main" id="{027D195E-9DB2-B114-4803-F5C4A7469DC2}"/>
              </a:ext>
            </a:extLst>
          </p:cNvPr>
          <p:cNvSpPr/>
          <p:nvPr/>
        </p:nvSpPr>
        <p:spPr>
          <a:xfrm>
            <a:off x="10346235" y="3141524"/>
            <a:ext cx="1603332" cy="2511467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pic>
        <p:nvPicPr>
          <p:cNvPr id="15" name="Picture 14" descr="A giraffe standing on a white background&#10;&#10;Description automatically generated">
            <a:extLst>
              <a:ext uri="{FF2B5EF4-FFF2-40B4-BE49-F238E27FC236}">
                <a16:creationId xmlns:a16="http://schemas.microsoft.com/office/drawing/2014/main" id="{6D026E95-6114-76D3-8E76-32ADF8420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92" r="7596"/>
          <a:stretch/>
        </p:blipFill>
        <p:spPr>
          <a:xfrm>
            <a:off x="206284" y="616280"/>
            <a:ext cx="2062836" cy="5036712"/>
          </a:xfrm>
          <a:prstGeom prst="rect">
            <a:avLst/>
          </a:prstGeom>
        </p:spPr>
      </p:pic>
      <p:pic>
        <p:nvPicPr>
          <p:cNvPr id="16" name="Picture 15" descr="A puppy sitting on a white surface&#10;&#10;Description automatically generated">
            <a:extLst>
              <a:ext uri="{FF2B5EF4-FFF2-40B4-BE49-F238E27FC236}">
                <a16:creationId xmlns:a16="http://schemas.microsoft.com/office/drawing/2014/main" id="{F5133BB1-40A0-FEA9-04D3-7D1A98800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284" y="3429000"/>
            <a:ext cx="1362595" cy="2160718"/>
          </a:xfrm>
          <a:prstGeom prst="rect">
            <a:avLst/>
          </a:prstGeom>
        </p:spPr>
      </p:pic>
      <p:pic>
        <p:nvPicPr>
          <p:cNvPr id="18" name="Picture 17" descr="A lion standing with a white background&#10;&#10;Description automatically generated">
            <a:extLst>
              <a:ext uri="{FF2B5EF4-FFF2-40B4-BE49-F238E27FC236}">
                <a16:creationId xmlns:a16="http://schemas.microsoft.com/office/drawing/2014/main" id="{D5ECFC17-A802-9D4B-A4E9-6B40C97ACE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53" r="-1"/>
          <a:stretch/>
        </p:blipFill>
        <p:spPr>
          <a:xfrm>
            <a:off x="3433805" y="2016637"/>
            <a:ext cx="1970813" cy="364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2407 L 0.46159 -0.02407 " pathEditMode="relative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1806 L 0.69922 -0.03102 " pathEditMode="relative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03 -0.04907 L 0.38411 -0.011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35B87-4DEA-C7EF-FF80-F6403CDC8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>
            <a:extLst>
              <a:ext uri="{FF2B5EF4-FFF2-40B4-BE49-F238E27FC236}">
                <a16:creationId xmlns:a16="http://schemas.microsoft.com/office/drawing/2014/main" id="{E3EA7456-D645-7B3E-822E-1EBFF19036EE}"/>
              </a:ext>
            </a:extLst>
          </p:cNvPr>
          <p:cNvSpPr/>
          <p:nvPr/>
        </p:nvSpPr>
        <p:spPr>
          <a:xfrm>
            <a:off x="5280015" y="285589"/>
            <a:ext cx="2659698" cy="5367402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sp>
        <p:nvSpPr>
          <p:cNvPr id="13" name="Process 12">
            <a:extLst>
              <a:ext uri="{FF2B5EF4-FFF2-40B4-BE49-F238E27FC236}">
                <a16:creationId xmlns:a16="http://schemas.microsoft.com/office/drawing/2014/main" id="{E9AF2F75-A9A4-2D23-36EA-AB1C03C16FAF}"/>
              </a:ext>
            </a:extLst>
          </p:cNvPr>
          <p:cNvSpPr/>
          <p:nvPr/>
        </p:nvSpPr>
        <p:spPr>
          <a:xfrm>
            <a:off x="8085313" y="1877896"/>
            <a:ext cx="2228136" cy="3775095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sp>
        <p:nvSpPr>
          <p:cNvPr id="14" name="Process 13">
            <a:extLst>
              <a:ext uri="{FF2B5EF4-FFF2-40B4-BE49-F238E27FC236}">
                <a16:creationId xmlns:a16="http://schemas.microsoft.com/office/drawing/2014/main" id="{395D5008-2DAE-EA75-9FA2-81E011C64F4B}"/>
              </a:ext>
            </a:extLst>
          </p:cNvPr>
          <p:cNvSpPr/>
          <p:nvPr/>
        </p:nvSpPr>
        <p:spPr>
          <a:xfrm>
            <a:off x="10433917" y="3141524"/>
            <a:ext cx="1603332" cy="2511467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pic>
        <p:nvPicPr>
          <p:cNvPr id="3" name="Picture 2" descr="An elephant with tusks and large ears&#10;&#10;Description automatically generated">
            <a:extLst>
              <a:ext uri="{FF2B5EF4-FFF2-40B4-BE49-F238E27FC236}">
                <a16:creationId xmlns:a16="http://schemas.microsoft.com/office/drawing/2014/main" id="{E3954BB8-BC65-84C3-541F-5A33DBFE4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02" y="409219"/>
            <a:ext cx="2555309" cy="4471792"/>
          </a:xfrm>
          <a:prstGeom prst="rect">
            <a:avLst/>
          </a:prstGeom>
        </p:spPr>
      </p:pic>
      <p:pic>
        <p:nvPicPr>
          <p:cNvPr id="5" name="Picture 4" descr="A close up of a rabbit&#10;&#10;Description automatically generated">
            <a:extLst>
              <a:ext uri="{FF2B5EF4-FFF2-40B4-BE49-F238E27FC236}">
                <a16:creationId xmlns:a16="http://schemas.microsoft.com/office/drawing/2014/main" id="{17CEA1BF-4C8F-935B-94D7-7BA85BB7D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136" y="4236127"/>
            <a:ext cx="1415431" cy="2196996"/>
          </a:xfrm>
          <a:prstGeom prst="rect">
            <a:avLst/>
          </a:prstGeom>
        </p:spPr>
      </p:pic>
      <p:pic>
        <p:nvPicPr>
          <p:cNvPr id="7" name="Picture 6" descr="A pink flamingo with long legs&#10;&#10;Description automatically generated">
            <a:extLst>
              <a:ext uri="{FF2B5EF4-FFF2-40B4-BE49-F238E27FC236}">
                <a16:creationId xmlns:a16="http://schemas.microsoft.com/office/drawing/2014/main" id="{29ED8819-DDA9-402A-6109-F7CBD0E55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813" y="559140"/>
            <a:ext cx="1838553" cy="34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-0.04722 L 0.41719 0.01805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-0.06458 L 0.41992 0.233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93" y="1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13 0.01481 L 0.59844 -0.127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29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6F078-FD7B-BEA8-CB7C-5BCCA6F9B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cess 11">
            <a:extLst>
              <a:ext uri="{FF2B5EF4-FFF2-40B4-BE49-F238E27FC236}">
                <a16:creationId xmlns:a16="http://schemas.microsoft.com/office/drawing/2014/main" id="{B77303B9-A826-99FA-F4FD-64E4A6EB2583}"/>
              </a:ext>
            </a:extLst>
          </p:cNvPr>
          <p:cNvSpPr/>
          <p:nvPr/>
        </p:nvSpPr>
        <p:spPr>
          <a:xfrm>
            <a:off x="5667035" y="285589"/>
            <a:ext cx="2418277" cy="5367402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sp>
        <p:nvSpPr>
          <p:cNvPr id="13" name="Process 12">
            <a:extLst>
              <a:ext uri="{FF2B5EF4-FFF2-40B4-BE49-F238E27FC236}">
                <a16:creationId xmlns:a16="http://schemas.microsoft.com/office/drawing/2014/main" id="{205972C0-1A93-5B76-7D54-005FAF4D43BA}"/>
              </a:ext>
            </a:extLst>
          </p:cNvPr>
          <p:cNvSpPr/>
          <p:nvPr/>
        </p:nvSpPr>
        <p:spPr>
          <a:xfrm>
            <a:off x="8250613" y="1877896"/>
            <a:ext cx="2062836" cy="3775095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sp>
        <p:nvSpPr>
          <p:cNvPr id="14" name="Process 13">
            <a:extLst>
              <a:ext uri="{FF2B5EF4-FFF2-40B4-BE49-F238E27FC236}">
                <a16:creationId xmlns:a16="http://schemas.microsoft.com/office/drawing/2014/main" id="{D2D05960-6ACC-BAB6-F7D2-C42CA9BB6560}"/>
              </a:ext>
            </a:extLst>
          </p:cNvPr>
          <p:cNvSpPr/>
          <p:nvPr/>
        </p:nvSpPr>
        <p:spPr>
          <a:xfrm>
            <a:off x="10433917" y="3141524"/>
            <a:ext cx="1603332" cy="2511467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y-GB"/>
          </a:p>
        </p:txBody>
      </p:sp>
      <p:pic>
        <p:nvPicPr>
          <p:cNvPr id="3" name="Picture 2" descr="A cat with green eyes&#10;&#10;Description automatically generated">
            <a:extLst>
              <a:ext uri="{FF2B5EF4-FFF2-40B4-BE49-F238E27FC236}">
                <a16:creationId xmlns:a16="http://schemas.microsoft.com/office/drawing/2014/main" id="{AA7BE9D7-47BA-3B0E-BCEF-ED9F999593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33"/>
          <a:stretch/>
        </p:blipFill>
        <p:spPr>
          <a:xfrm>
            <a:off x="614409" y="2656138"/>
            <a:ext cx="1684815" cy="2665535"/>
          </a:xfrm>
          <a:prstGeom prst="rect">
            <a:avLst/>
          </a:prstGeom>
        </p:spPr>
      </p:pic>
      <p:pic>
        <p:nvPicPr>
          <p:cNvPr id="9" name="Picture 8" descr="A close up of a bird&#10;&#10;Description automatically generated">
            <a:extLst>
              <a:ext uri="{FF2B5EF4-FFF2-40B4-BE49-F238E27FC236}">
                <a16:creationId xmlns:a16="http://schemas.microsoft.com/office/drawing/2014/main" id="{F4524827-9E74-2077-BF05-2247B5662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22" y="390816"/>
            <a:ext cx="1293591" cy="1867622"/>
          </a:xfrm>
          <a:prstGeom prst="rect">
            <a:avLst/>
          </a:prstGeom>
        </p:spPr>
      </p:pic>
      <p:pic>
        <p:nvPicPr>
          <p:cNvPr id="11" name="Picture 10" descr="A horse with long hair&#10;&#10;Description automatically generated">
            <a:extLst>
              <a:ext uri="{FF2B5EF4-FFF2-40B4-BE49-F238E27FC236}">
                <a16:creationId xmlns:a16="http://schemas.microsoft.com/office/drawing/2014/main" id="{8251226A-3AA0-24D8-986F-5D0ED4D25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981" y="492029"/>
            <a:ext cx="2254686" cy="495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7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-0.05787 L 0.25221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3101 L 0.80221 0.44814 " pathEditMode="relative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 -0.03241 L 0.64193 -0.06088 " pathEditMode="relative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4B4F760EAC0C41886798E7A1C8E42B" ma:contentTypeVersion="12" ma:contentTypeDescription="Create a new document." ma:contentTypeScope="" ma:versionID="abda155485784ff870a84dae8bae6ad7">
  <xsd:schema xmlns:xsd="http://www.w3.org/2001/XMLSchema" xmlns:xs="http://www.w3.org/2001/XMLSchema" xmlns:p="http://schemas.microsoft.com/office/2006/metadata/properties" xmlns:ns2="dd20ea85-772b-403f-b47d-371406d4c5eb" xmlns:ns3="99378683-9e0d-4a84-ae6e-71a7028a4873" targetNamespace="http://schemas.microsoft.com/office/2006/metadata/properties" ma:root="true" ma:fieldsID="673afd1ed6382bd192fc65496d28c2d7" ns2:_="" ns3:_="">
    <xsd:import namespace="dd20ea85-772b-403f-b47d-371406d4c5eb"/>
    <xsd:import namespace="99378683-9e0d-4a84-ae6e-71a7028a48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0ea85-772b-403f-b47d-371406d4c5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570377e-a101-46e2-9596-058a9a36e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378683-9e0d-4a84-ae6e-71a7028a487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f195dfe-4e04-45cb-8eaa-786bf58bf19a}" ma:internalName="TaxCatchAll" ma:showField="CatchAllData" ma:web="99378683-9e0d-4a84-ae6e-71a7028a487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378683-9e0d-4a84-ae6e-71a7028a4873" xsi:nil="true"/>
    <lcf76f155ced4ddcb4097134ff3c332f xmlns="dd20ea85-772b-403f-b47d-371406d4c5e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0D03525-660B-455B-BD7D-1AEC42D74761}"/>
</file>

<file path=customXml/itemProps2.xml><?xml version="1.0" encoding="utf-8"?>
<ds:datastoreItem xmlns:ds="http://schemas.openxmlformats.org/officeDocument/2006/customXml" ds:itemID="{E2B8A4FE-A7F5-46E5-8480-10F29D006194}"/>
</file>

<file path=customXml/itemProps3.xml><?xml version="1.0" encoding="utf-8"?>
<ds:datastoreItem xmlns:ds="http://schemas.openxmlformats.org/officeDocument/2006/customXml" ds:itemID="{2160F403-B2B0-4F55-9D2A-07766D777DE5}"/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26</Words>
  <Application>Microsoft Macintosh PowerPoint</Application>
  <PresentationFormat>Widescreen</PresentationFormat>
  <Paragraphs>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Aptos</vt:lpstr>
      <vt:lpstr>Arial</vt:lpstr>
      <vt:lpstr>Office Theme</vt:lpstr>
      <vt:lpstr>Mesur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Rhian Abbott</dc:creator>
  <cp:lastModifiedBy>Rhian Abbott</cp:lastModifiedBy>
  <cp:revision>11</cp:revision>
  <dcterms:created xsi:type="dcterms:W3CDTF">2025-04-14T08:16:22Z</dcterms:created>
  <dcterms:modified xsi:type="dcterms:W3CDTF">2025-07-22T08:29:47Z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0x010100964B4F760EAC0C41886798E7A1C8E42B</vt:lpwstr>
  </property>
</Properties>
</file>